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6" r:id="rId2"/>
    <p:sldId id="260" r:id="rId3"/>
    <p:sldId id="262" r:id="rId4"/>
    <p:sldId id="261" r:id="rId5"/>
    <p:sldId id="263" r:id="rId6"/>
    <p:sldId id="266" r:id="rId7"/>
    <p:sldId id="257" r:id="rId8"/>
    <p:sldId id="258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BAF8C-8B7E-4159-AE2B-99DDD9AF6DD2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D0DD4-0FED-4526-A580-CCB1FFCB51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395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nza.tv/testneveles_es_sport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D0DD4-0FED-4526-A580-CCB1FFCB5152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73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D0DD4-0FED-4526-A580-CCB1FFCB5152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89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>
                <a:hlinkClick r:id="rId3"/>
              </a:rPr>
              <a:t>https://zanza.tv/testneveles_es_sport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D0DD4-0FED-4526-A580-CCB1FFCB5152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33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027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271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34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7522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844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898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427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039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900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478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101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237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49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81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32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1D0A-46AF-4A08-9778-8702D45AE8EF}" type="datetimeFigureOut">
              <a:rPr lang="hu-HU" smtClean="0"/>
              <a:t>2020. 04. 17.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445D89-DFB4-4201-B6E4-B595E24F4D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68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zaweb.h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nza.tv/testneveles_es_spor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zaweb.hu/Extra-Videok-Az_okori_olimpiai_jatekok-300631" TargetMode="External"/><Relationship Id="rId2" Type="http://schemas.openxmlformats.org/officeDocument/2006/relationships/hyperlink" Target="https://www.mozaweb.hu/Extra-3D_modellek-Olumpia_Kr_e_5_szazad-4509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zaweb.hu/Extra-Videok-Elsok_az_ujkori_olimpiai_jatekok_torteneteben-28618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ozaweb.hu/Extra-Videok-A_berlini_olimpia-25264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zaweb.hu/Extra-Hangok-Az_ujkori_olimpiak-213973" TargetMode="External"/><Relationship Id="rId2" Type="http://schemas.openxmlformats.org/officeDocument/2006/relationships/hyperlink" Target="https://www.mozaweb.hu/mozaLibrary/17/13/00000011317/t8-034_csik_koka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zaweb.hu/Extra-Hangok-A_magyar_sport_aranykora-213707" TargetMode="External"/><Relationship Id="rId5" Type="http://schemas.openxmlformats.org/officeDocument/2006/relationships/hyperlink" Target="https://www.mozaweb.hu/Extra-Hangok-A_berlini_olimpia-213669" TargetMode="External"/><Relationship Id="rId4" Type="http://schemas.openxmlformats.org/officeDocument/2006/relationships/hyperlink" Target="https://www.mozaweb.hu/Extra-Hangok-A_helsinki_olimpia_sikerei-21371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8328"/>
          </a:xfrm>
        </p:spPr>
        <p:txBody>
          <a:bodyPr>
            <a:normAutofit/>
          </a:bodyPr>
          <a:lstStyle/>
          <a:p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OLIMPIA</a:t>
            </a:r>
            <a:endParaRPr lang="hu-H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488872"/>
            <a:ext cx="9144000" cy="768927"/>
          </a:xfrm>
        </p:spPr>
        <p:txBody>
          <a:bodyPr>
            <a:normAutofit/>
          </a:bodyPr>
          <a:lstStyle/>
          <a:p>
            <a:pPr algn="r"/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Készítette: Bátori Ágnes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84961" y="345440"/>
            <a:ext cx="9919652" cy="7823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Olimpiák fajtái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1280" y="1127760"/>
            <a:ext cx="10153332" cy="554736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A53010"/>
              </a:buClr>
            </a:pPr>
            <a:r>
              <a:rPr lang="hu-HU" sz="20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Téli olimpiai </a:t>
            </a:r>
            <a:r>
              <a:rPr lang="hu-HU" sz="2000" b="1" u="sng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játékok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1924-től rendezik meg </a:t>
            </a:r>
            <a:r>
              <a:rPr lang="hu-HU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havon,jégen</a:t>
            </a: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világháború miatt elmaradt 1940-1944 </a:t>
            </a:r>
          </a:p>
          <a:p>
            <a:pPr lvl="0">
              <a:buClr>
                <a:srgbClr val="A53010"/>
              </a:buClr>
            </a:pPr>
            <a:r>
              <a:rPr lang="hu-HU" sz="2000" b="1" u="sng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Szellemi olimpia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építészet, szobrászat, festészet, zene, irodalom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1912-1948 között Coubertin javaslata alapján rendezték</a:t>
            </a:r>
            <a:endParaRPr lang="hu-HU" sz="17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1924 Hajós Alfréd Budapesti Stadion terv 2. helyezés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1928 </a:t>
            </a:r>
            <a:r>
              <a:rPr lang="hu-HU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Kemény Ferenc irodalmi kategóriában 1. helyezés</a:t>
            </a:r>
            <a:endParaRPr lang="hu-HU" sz="17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</a:pPr>
            <a:r>
              <a:rPr lang="hu-HU" sz="2000" b="1" u="sng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Paralimpia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1960-tól rendezik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Szellemileg ép, de testi fogyatékossággal rendelkező sportolóknak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sportágban</a:t>
            </a:r>
            <a:endParaRPr lang="hu-HU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</a:pPr>
            <a:r>
              <a:rPr lang="hu-HU" sz="2000" b="1" u="sng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Ifjúsági olimpia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14-18 év közötti fiataloknak rendezik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 Szingapúr első nyári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Innsbruck első téli</a:t>
            </a:r>
            <a:endParaRPr lang="hu-HU" sz="17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24060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54481" y="624110"/>
            <a:ext cx="9950132" cy="1280890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Felhasznált irodalom</a:t>
            </a:r>
            <a:endParaRPr lang="hu-H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37920" y="1402080"/>
            <a:ext cx="10366692" cy="4509142"/>
          </a:xfrm>
        </p:spPr>
        <p:txBody>
          <a:bodyPr/>
          <a:lstStyle/>
          <a:p>
            <a:endParaRPr lang="hu-H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://www.mozaweb.hu</a:t>
            </a:r>
            <a:r>
              <a:rPr lang="hu-H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hu-H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hu-H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zanza.tv/testneveles_es_sport</a:t>
            </a:r>
            <a:endParaRPr lang="hu-H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Köntös ZoltánnéTóth Andrea-</a:t>
            </a:r>
            <a:r>
              <a:rPr lang="hu-H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Riegl</a:t>
            </a:r>
            <a:r>
              <a:rPr lang="hu-H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Mariann</a:t>
            </a:r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Hogyan csináljam (harmadik </a:t>
            </a:r>
            <a:r>
              <a:rPr lang="hu-H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bővitett</a:t>
            </a:r>
            <a:r>
              <a:rPr lang="hu-H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kiadás</a:t>
            </a:r>
            <a:r>
              <a:rPr lang="hu-H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hu-H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Székely Márta: Érettségi mintatételek és témakörök </a:t>
            </a:r>
            <a:r>
              <a:rPr lang="hu-HU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vázlata </a:t>
            </a:r>
            <a:r>
              <a:rPr lang="hu-HU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testnevelésből </a:t>
            </a:r>
            <a:r>
              <a:rPr lang="hu-H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(Maxim kiadó)</a:t>
            </a:r>
          </a:p>
          <a:p>
            <a:endParaRPr lang="hu-H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9661" y="121920"/>
            <a:ext cx="10414952" cy="105918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Ókori olimpiák kialakulása</a:t>
            </a: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0436" y="1293091"/>
            <a:ext cx="10784176" cy="4841009"/>
          </a:xfrm>
        </p:spPr>
        <p:txBody>
          <a:bodyPr>
            <a:noAutofit/>
          </a:bodyPr>
          <a:lstStyle/>
          <a:p>
            <a:pPr>
              <a:buClr>
                <a:srgbClr val="A53010"/>
              </a:buClr>
            </a:pP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olümpia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Pánhellén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játékok 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egyike,</a:t>
            </a:r>
          </a:p>
          <a:p>
            <a:pPr>
              <a:buClr>
                <a:srgbClr val="A53010"/>
              </a:buClr>
            </a:pP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olümpiáról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szóló írásos emlék Kr. e. 776-ból 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származik,</a:t>
            </a:r>
          </a:p>
          <a:p>
            <a:pPr>
              <a:buClr>
                <a:srgbClr val="A53010"/>
              </a:buClr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egyik mítosz szerint Olümpia egyik királyának,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Pelopsznak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temetési játéka 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volt,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53010"/>
              </a:buClr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másik verzió szerint maga Zeusz, a főisten hívta életre a 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játékokat,</a:t>
            </a:r>
          </a:p>
          <a:p>
            <a:pPr>
              <a:buClr>
                <a:srgbClr val="A53010"/>
              </a:buClr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másik történet szerint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Iphitosz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éliszi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király elment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Delphoiba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Püthiához jósnő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felelte, rendezzen játékokat az istenek 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tiszteletére, megfogadta és </a:t>
            </a:r>
            <a:r>
              <a:rPr lang="hu-HU" sz="20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olümpiának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neveztes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el,</a:t>
            </a:r>
          </a:p>
          <a:p>
            <a:pPr>
              <a:buClr>
                <a:srgbClr val="A53010"/>
              </a:buClr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Héraklészt nevezi meg 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alapítóként játékok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megrendezésével ünnepelte meg, hogy legyőzte Augeiasz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éliszi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királyt. Aztán elrendelte, hogy négyévente ismételjék meg az 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eseményt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Clr>
                <a:srgbClr val="A53010"/>
              </a:buClr>
            </a:pP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görög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hagyomány szerint a spártai törvényhozó Lükurgosz és a már említett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Iphitosz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éliszi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király egyezményének eredménye az </a:t>
            </a:r>
            <a:r>
              <a:rPr lang="hu-HU" sz="20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olümpia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u-H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53010"/>
              </a:buClr>
            </a:pP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versenyek idején pedig teljes békének kell </a:t>
            </a: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uralkodnia, </a:t>
            </a:r>
            <a:endParaRPr lang="hu-H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53010"/>
              </a:buClr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helyszín tehát Olümpia volt, itt állt Zeusz temploma </a:t>
            </a:r>
            <a:endParaRPr lang="hu-HU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7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0660" y="182880"/>
            <a:ext cx="9912032" cy="75438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Jellemzői</a:t>
            </a: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8740" y="1043940"/>
            <a:ext cx="10155872" cy="5814060"/>
          </a:xfrm>
        </p:spPr>
        <p:txBody>
          <a:bodyPr>
            <a:normAutofit/>
          </a:bodyPr>
          <a:lstStyle/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kezdetben csak egyetlen számból álltak, a stadionfutásból</a:t>
            </a:r>
          </a:p>
          <a:p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olümpiákat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megelőzte egy 30 napos felkészülési időszak ott, a helyszínen. 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játékokon csak szabad görög férfiak vehettek részt. 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 az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eskütétel,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az istentisztelet a Zeusz-szobor előtt. 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Második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zajlottak a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kocsiversenyek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ahol nem a hajtóé volt a diadal, hanem a lovak tulajdonosáé. Ezt követte a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pentatlon,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más néven ötpróba. 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harmadik napon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ismét csak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szertartások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következtek, valamint felvonulás és áldozat a Zeusz-szobor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előtt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negyedik nap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hagyományos futószámoké volt: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stadionfutás, kettős stadionfutás, kettős </a:t>
            </a:r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stadionnyi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fegyveres futás és hosszútávfutá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– ekkor már 24 stadion hosszban. Ezt követték a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küzdősportok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az ökölvívás, a birkózás és a pankráció. 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ötödik napon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rendezték a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záróünnepséget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 istentiszteletből és lakomából állt. 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győztesek jutalma olajág koszorú volt. 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0925" y="57077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err="1" smtClean="0"/>
              <a:t>Jellemzői,kapcsolódó</a:t>
            </a:r>
            <a:r>
              <a:rPr lang="hu-HU" sz="4000" b="1" dirty="0" smtClean="0"/>
              <a:t> videó, 3 D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0680" y="1668780"/>
            <a:ext cx="9873932" cy="4242442"/>
          </a:xfrm>
        </p:spPr>
        <p:txBody>
          <a:bodyPr>
            <a:normAutofit/>
          </a:bodyPr>
          <a:lstStyle/>
          <a:p>
            <a:pPr>
              <a:buClr>
                <a:srgbClr val="A53010"/>
              </a:buClr>
            </a:pP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Mindegyikről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készült szobor is, és valamennyien kiváltságokat élveztek életük végéig a lakóhelyükön. </a:t>
            </a:r>
            <a:endParaRPr lang="hu-HU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53010"/>
              </a:buClr>
            </a:pP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legnagyobb tisztelet a pentatlon és a stadionfutás bajnokát övezte. </a:t>
            </a:r>
            <a:endParaRPr lang="hu-HU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A53010"/>
              </a:buClr>
              <a:buNone/>
            </a:pPr>
            <a:endParaRPr lang="hu-HU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1.Olümpia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3D: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https://www.mozaweb.hu/Extra-3D_modellek-Olumpia_Kr_e_5_szazad-45093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Az ókori olimpiai játékok videó: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https://www.mozaweb.hu/Extra-Videok-Az_okori_olimpiai_jatekok-300631</a:t>
            </a:r>
            <a:endParaRPr lang="hu-H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35761" y="624110"/>
            <a:ext cx="9868852" cy="69669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Újkori olimpiai játékok</a:t>
            </a:r>
            <a:endParaRPr lang="hu-H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1920" y="1503680"/>
            <a:ext cx="10112692" cy="4795520"/>
          </a:xfrm>
        </p:spPr>
        <p:txBody>
          <a:bodyPr>
            <a:normAutofit fontScale="92500" lnSpcReduction="10000"/>
          </a:bodyPr>
          <a:lstStyle/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Coubertin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báró, nevéhez fűződik az újkori olimpiai8 mozgalom életre keltése.</a:t>
            </a:r>
          </a:p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redetileg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Sorbonne-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tanult történelmet és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pedagógiát.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Tanulmányai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során eljutott Angliába is, ahol nagy hatást gyakorolt rá az ottani nevelési gyakorlat, különösen a testnevelés. 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Hazatérve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1892-ben tartotta meg első előadását az olimpiákról, nem nagy sikerrel. </a:t>
            </a:r>
          </a:p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1894-ben összehívta a párizsi atlétikai kongresszust, ahol kihirdette a NOB megalakulását és az olimpiai játékok felújításának tervét. </a:t>
            </a:r>
          </a:p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játékokat 1896-ban Athénban kívánták megrendezni. Coubertin nem a sportteljesítményben látta az olimpia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célját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Jelmondata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„A lényeg nem a győzelem, hanem a küzdelem maga.”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NOB megalakulása magyar alapító tagja Kemény Ferenc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évente rendezik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Pályázat útján nyerik  el a városok</a:t>
            </a:r>
          </a:p>
          <a:p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20801" y="487680"/>
            <a:ext cx="10183812" cy="1417320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Újkori olimpiai jelképek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1520" y="1473200"/>
            <a:ext cx="10773092" cy="4438022"/>
          </a:xfrm>
        </p:spPr>
        <p:txBody>
          <a:bodyPr/>
          <a:lstStyle/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endParaRPr lang="hu-HU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Olimpiai 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jelvény:5  színes karika (öt kontinens)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Olimpiai jelszó:   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Citius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Altius</a:t>
            </a: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</a:t>
            </a:r>
            <a:r>
              <a:rPr lang="hu-HU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Fortius</a:t>
            </a:r>
            <a:endParaRPr lang="hu-H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gyorsabban,   magasabbra,      erősebben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Olimpiai zászló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Olimpiai eskü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Olimpiai himnusz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hu-H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Olimpiai nyitó, záróünnepség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94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256"/>
          </a:xfrm>
        </p:spPr>
        <p:txBody>
          <a:bodyPr>
            <a:noAutofit/>
          </a:bodyPr>
          <a:lstStyle/>
          <a:p>
            <a:pPr algn="ctr"/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Videók</a:t>
            </a:r>
            <a:endParaRPr lang="hu-H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05527"/>
            <a:ext cx="10515600" cy="45350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3.Elsők az újkori olimpiai játékok:</a:t>
            </a:r>
          </a:p>
          <a:p>
            <a:pPr marL="0" indent="0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https://www.mozaweb.hu/Extra-Videok-Elsok_az_ujkori_olimpiai_jatekok_torteneteben-286189</a:t>
            </a:r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Berlini olimpia:</a:t>
            </a:r>
          </a:p>
          <a:p>
            <a:pPr marL="0" indent="0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https://www.mozaweb.hu/Extra-Videok-A_berlini_olimpia-252643</a:t>
            </a:r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17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1280890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Fotó, hang</a:t>
            </a:r>
            <a:endParaRPr lang="hu-H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2400" y="1385455"/>
            <a:ext cx="10082212" cy="53201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>
              <a:hlinkClick r:id="rId2"/>
            </a:endParaRPr>
          </a:p>
          <a:p>
            <a:pPr marL="0" indent="0">
              <a:buNone/>
            </a:pPr>
            <a:endParaRPr lang="hu-HU" dirty="0">
              <a:hlinkClick r:id="rId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www.mozaweb.hu/mozaLibrary/17/13/00000011317/t8-034_csik_kokas.jpg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www.mozaweb.hu/Extra-Hangok-Az_ujkori_olimpiak-213973</a:t>
            </a:r>
          </a:p>
          <a:p>
            <a:pPr>
              <a:buFont typeface="Wingdings" panose="05000000000000000000" pitchFamily="2" charset="2"/>
              <a:buChar char="q"/>
            </a:pP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www.mozaweb.hu/Extra-Hangok-A_helsinki_olimpia_sikerei-213711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https://www.mozaweb.hu/Extra-Hangok-A_berlini_olimpia-213669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https://www.mozaweb.hu/Extra-Hangok-A_magyar_sport_aranykora-213707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hlinkClick r:id="rId3"/>
            </a:endParaRPr>
          </a:p>
          <a:p>
            <a:endParaRPr lang="hu-HU" dirty="0" smtClean="0">
              <a:hlinkClick r:id="rId3"/>
            </a:endParaRPr>
          </a:p>
          <a:p>
            <a:endParaRPr lang="hu-HU" dirty="0">
              <a:hlinkClick r:id="rId3"/>
            </a:endParaRPr>
          </a:p>
          <a:p>
            <a:endParaRPr lang="hu-HU" dirty="0">
              <a:hlinkClick r:id="rId3"/>
            </a:endParaRP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181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2040" y="314960"/>
            <a:ext cx="10265092" cy="670560"/>
          </a:xfrm>
        </p:spPr>
        <p:txBody>
          <a:bodyPr>
            <a:noAutofit/>
          </a:bodyPr>
          <a:lstStyle/>
          <a:p>
            <a:pPr algn="ctr"/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Olimpiák fajtái</a:t>
            </a:r>
            <a:endParaRPr lang="hu-H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4560" y="985520"/>
            <a:ext cx="10580052" cy="6360160"/>
          </a:xfrm>
        </p:spPr>
        <p:txBody>
          <a:bodyPr>
            <a:noAutofit/>
          </a:bodyPr>
          <a:lstStyle/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Nyári olimpiai játékok  4 évente rendezik meg 1896-tól,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Elmaradt olimpia</a:t>
            </a:r>
          </a:p>
          <a:p>
            <a:pPr>
              <a:buFont typeface="+mj-lt"/>
              <a:buAutoNum type="arabicPeriod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1916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világháború miatt elmaradt Berlin </a:t>
            </a:r>
          </a:p>
          <a:p>
            <a:pPr>
              <a:buFont typeface="+mj-lt"/>
              <a:buAutoNum type="arabicPeriod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1940 II.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világnáború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miatt Helsinki</a:t>
            </a:r>
          </a:p>
          <a:p>
            <a:pPr>
              <a:buFont typeface="+mj-lt"/>
              <a:buAutoNum type="arabicPeriod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1944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világháború miatt London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Csonka olimpia: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politikai okokból nem mentek el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1920 Antwerpen I világháború vesztesei nem vettek részt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1972 München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merénylet,11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izraeli sportoló vesztette életét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1976 Montreál 22 afrikai ország bojkottálta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1980 Moszkva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akkori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kapitalista országok nem vettek részt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1984 Los Angeles akkori szocialista országok hiányoztak</a:t>
            </a:r>
          </a:p>
          <a:p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Különleges olimpia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:1956 Melbourne lóvész miatt</a:t>
            </a:r>
          </a:p>
        </p:txBody>
      </p:sp>
    </p:spTree>
    <p:extLst>
      <p:ext uri="{BB962C8B-B14F-4D97-AF65-F5344CB8AC3E}">
        <p14:creationId xmlns:p14="http://schemas.microsoft.com/office/powerpoint/2010/main" val="24410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4311</TotalTime>
  <Words>733</Words>
  <Application>Microsoft Office PowerPoint</Application>
  <PresentationFormat>Szélesvásznú</PresentationFormat>
  <Paragraphs>128</Paragraphs>
  <Slides>11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Szálak</vt:lpstr>
      <vt:lpstr>OLIMPIA</vt:lpstr>
      <vt:lpstr>Ókori olimpiák kialakulása</vt:lpstr>
      <vt:lpstr>Jellemzői</vt:lpstr>
      <vt:lpstr>Jellemzői,kapcsolódó videó, 3 D</vt:lpstr>
      <vt:lpstr>Újkori olimpiai játékok</vt:lpstr>
      <vt:lpstr>Újkori olimpiai jelképek</vt:lpstr>
      <vt:lpstr>Videók</vt:lpstr>
      <vt:lpstr>Fotó, hang</vt:lpstr>
      <vt:lpstr>Olimpiák fajtái</vt:lpstr>
      <vt:lpstr>Olimpiák fajtái</vt:lpstr>
      <vt:lpstr>Felhasznált irodalom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User</dc:creator>
  <cp:lastModifiedBy>User</cp:lastModifiedBy>
  <cp:revision>24</cp:revision>
  <dcterms:created xsi:type="dcterms:W3CDTF">2020-03-24T09:13:49Z</dcterms:created>
  <dcterms:modified xsi:type="dcterms:W3CDTF">2020-04-17T06:03:17Z</dcterms:modified>
</cp:coreProperties>
</file>